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BB5E95-B32D-A32A-E850-7AB794B98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8B1B52-F58B-8041-772A-1F99112B2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C854D6-D3F1-ED46-40FC-351A3599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2BE727-E6D9-0F9C-2B9D-00E7976D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B2F4A4-04FF-3A42-2CC2-38B944D5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29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9E06CA-8C5E-3B8E-FEF1-68500FF8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9CE6EF-F5EF-BB59-D605-23978C6F8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1F1956-B5E4-D7E5-6098-4FF5B40A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E4B8F-43A7-34C0-0B75-FB009669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CD915A-FA61-C6E2-0AE1-79AD617F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89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60EBDA-9042-F10D-5A7C-AF8040D82E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D5E40C-96D6-B664-3EB6-31E366215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34A006-7DF7-98C6-DDA4-A80DCEC4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E69AB1-13B6-D007-F884-2AFE1449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8A3954-4FBF-DCA5-ABB1-122B651F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75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83BFE-F1AB-6DE4-F1ED-E0EE4EAA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12540-3FBD-F591-83D5-A71DA610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A93F4C-1B76-F13D-95AD-5B3C89B7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AB39BA-CDCE-52E4-087B-8DF543BC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465DB3-CF7F-51ED-DA23-D846E31E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9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46DCE-3EB0-4E02-B13E-2A21D9FD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5B2C84-A8FB-F342-4B1A-14F789D8A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76EA22-670C-1EEC-0D60-BE01F810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D38EFB-2CAF-7959-1644-1F9AD9D4D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F8B3A8-4D49-6A47-B4DF-8260D816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2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B7512-274C-44EA-AD91-B0445C58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475A49-C7C9-C097-5B4E-A3D6D1CBF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1EEEA5-FA96-53F2-7ACC-33E37A0F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5E253B-8810-8F9E-4F5B-3C74DD61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F5420A-FD6F-A418-EB02-F7CE0614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87CFB5-3C08-2E06-DAA6-DE86EC47F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81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5B64E0-68D3-8C26-6CFF-39C05A93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113259-F6DF-4D24-6F80-D78F099F5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CAE0F1-3312-26C9-2954-1D708405D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57AA323-2288-B56C-8107-5CDE53785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21FF46-DBD1-57BC-A13B-443B2614A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9E41D4-68ED-3A97-C19F-85EEF1FB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02BA3D-3004-C457-6784-F919901B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230242-9919-5DEE-25EC-2B708F54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5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61D98-CE77-DEC3-C2C9-FBEF7D01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5FF1A4-1E8B-5165-7C6E-230BBA61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B24F4B-7BA7-0D64-82E8-07F3B8B2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33F4E2-9405-3C79-C2AC-6D7773D8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59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F02DDF0-9C71-2E41-61B1-7133D2C1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C855FC-FCFD-CE25-4AA7-D1ADE348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CA2FDD-8511-5B78-0349-A8A25FCC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52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9AC86-FFDD-4821-334E-D88D4072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68FF02-8D84-5682-6C12-81B8ED8D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C3CB1D-B7BE-6A9C-1846-C197C1014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BFF073-02A3-3C8A-7863-7981CA26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34541D-8357-E648-EB0E-F1CB7717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E1A4C9-8731-7CE1-B545-BE4A356B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46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08952-9907-5378-5CB9-2CB079CE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4932767-219B-EE06-729B-BA9144204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9FAA7D-4DFC-CC7B-EFD3-1BC12202C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5E3E57-3E44-8C5B-2623-7E824A6D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543AB5-D940-635B-B273-0CA9006C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8FA20B-4797-81EA-D3A2-31E0F43E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40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F161E-542F-AC94-27B3-CECBB56F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E7001C-E662-CD29-77BE-848359313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5E39F1-FCD5-C399-D22F-87A13532D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E8DCB-28A2-654A-B10C-FC65526535E4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DB5A40-6D80-CC8A-6F16-539F390B0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0BA394-C5A9-C12E-CA22-C8BBCA997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DA4ED-FDD9-A949-AC74-5F8A282105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30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16A2F4-8A36-3974-50B4-9549762E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E480F4-6F1E-9BE6-7D71-AC7477B8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8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281DF8-94E2-E7F3-F94F-50AC464A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3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969590-2B73-C5F3-6E55-3BD6CF63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6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06BF25-DD20-B41F-C4D8-F5BAA86F0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1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EF1552-B302-95BA-5B16-4EF23608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723902-D46F-A6BC-AE98-A08B6F80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4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AE814F-A796-EC4A-DF64-D21D697C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2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01969A-FE96-D01B-0421-5EBEE2017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323233-B80C-3EFA-9B8A-DCE668E4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Evgeny Ermakov</dc:creator>
  <cp:lastModifiedBy>Evgeny Ermakov</cp:lastModifiedBy>
  <cp:revision>4</cp:revision>
  <dcterms:created xsi:type="dcterms:W3CDTF">2024-11-10T21:02:13Z</dcterms:created>
  <dcterms:modified xsi:type="dcterms:W3CDTF">2024-11-11T14:46:01Z</dcterms:modified>
</cp:coreProperties>
</file>